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47" autoAdjust="0"/>
    <p:restoredTop sz="94660"/>
  </p:normalViewPr>
  <p:slideViewPr>
    <p:cSldViewPr>
      <p:cViewPr varScale="1">
        <p:scale>
          <a:sx n="73" d="100"/>
          <a:sy n="73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9519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816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173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1324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9079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462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1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302433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556792"/>
            <a:ext cx="6480721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r>
              <a:rPr lang="uk-UA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ВІДДАНІСТЬ ОРГАНІЗАТОРА НОВОЇ ЦЕРКВИ ЧИСТОТІ</a:t>
            </a:r>
            <a:endParaRPr lang="en-US" sz="4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Я, молодий організатор баптистської церкви, виспівувати буду про милість та суд, я буду співати до Тебе, о Господи Ісусе мій дорогий,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придивлятимуся до дороги невинного. Коли прийдеш до мене, Дух Святий? Я буду ходити в невинності серця свого серед дому мого,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393364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744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2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rgbClr val="333333"/>
                </a:solidFill>
                <a:latin typeface="Verdana"/>
                <a:ea typeface="Verdana"/>
              </a:rPr>
              <a:t>не поставлю я перед очима своїми речі нікчемної, діло відступства ЧОЛОВІКІВ ненавиджу, не приляже до мене воно,</a:t>
            </a:r>
            <a:r>
              <a:rPr lang="uk-UA" dirty="0"/>
              <a:t> </a:t>
            </a:r>
            <a:r>
              <a:rPr lang="ru-RU" sz="32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329211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перекірливе серце відходить від мене, лихого не знаю!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</p:spTree>
    <p:extLst>
      <p:ext uri="{BB962C8B-B14F-4D97-AF65-F5344CB8AC3E}">
        <p14:creationId xmlns:p14="http://schemas.microsoft.com/office/powerpoint/2010/main" val="5640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Хто з членів церкви таємно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обчорнює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ближнього свого, я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докорю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тому,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високоокому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й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гордосердому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, не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стерплю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таких у своїй церкві!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</p:spTree>
    <p:extLst>
      <p:ext uri="{BB962C8B-B14F-4D97-AF65-F5344CB8AC3E}">
        <p14:creationId xmlns:p14="http://schemas.microsoft.com/office/powerpoint/2010/main" val="261104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41764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3900" dirty="0">
                <a:solidFill>
                  <a:schemeClr val="tx1"/>
                </a:solidFill>
                <a:latin typeface="Verdana"/>
                <a:ea typeface="Verdana"/>
              </a:rPr>
              <a:t>Мої очі на вірних молодих баптистів-благовісників, щоб сиділи зо мною. Той молодий працівник-баптист, хто ходить дорогою невинного, той буде служити зі мною у команді з організації нової церкви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5905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Обманець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 не сяде в середині дому мого, і міцно не стане навпроти очей моїх </a:t>
            </a:r>
            <a:r>
              <a:rPr lang="uk-UA" sz="4000" dirty="0" err="1">
                <a:solidFill>
                  <a:schemeClr val="tx1"/>
                </a:solidFill>
                <a:latin typeface="Verdana"/>
                <a:ea typeface="Verdana"/>
              </a:rPr>
              <a:t>неправдомовець</a:t>
            </a: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! </a:t>
            </a:r>
            <a:endParaRPr lang="ru-RU" sz="4000" dirty="0">
              <a:solidFill>
                <a:schemeClr val="tx1"/>
              </a:solidFill>
              <a:latin typeface="Verdana"/>
              <a:ea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7658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uk-UA" sz="4000" dirty="0">
                <a:solidFill>
                  <a:schemeClr val="tx1"/>
                </a:solidFill>
                <a:latin typeface="Verdana"/>
                <a:ea typeface="Verdana"/>
              </a:rPr>
              <a:t>Всіх безбожних землі духовно буду нищити кожного ранку, щоб з України Господньої вигубити всіх злочинців! </a:t>
            </a:r>
            <a:endParaRPr lang="ru-RU" sz="4000" dirty="0">
              <a:solidFill>
                <a:schemeClr val="tx1"/>
              </a:solidFill>
              <a:latin typeface="Verdana"/>
              <a:ea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57511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</Words>
  <Application>Microsoft Office PowerPoint</Application>
  <PresentationFormat>Экран (4:3)</PresentationFormat>
  <Paragraphs>51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101</vt:lpstr>
      <vt:lpstr>ПСАЛОМ 101:1</vt:lpstr>
      <vt:lpstr>ПСАЛОМ 101:2</vt:lpstr>
      <vt:lpstr>ПСАЛОМ 101:3</vt:lpstr>
      <vt:lpstr>ПСАЛОМ 101:4</vt:lpstr>
      <vt:lpstr>ПСАЛОМ 101:5</vt:lpstr>
      <vt:lpstr>ПСАЛОМ 101:6</vt:lpstr>
      <vt:lpstr>ПСАЛОМ 101:7</vt:lpstr>
      <vt:lpstr>ПСАЛОМ 101:8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15</cp:revision>
  <dcterms:modified xsi:type="dcterms:W3CDTF">2019-11-11T19:51:47Z</dcterms:modified>
</cp:coreProperties>
</file>